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d9c54d2cc_4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d9c54d2cc_4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db719595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db719595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d9c54d2cc_4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d9c54d2cc_4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db04e69d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db04e69d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da31a9d6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da31a9d6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db8c52a4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db8c52a4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db8c52a4d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db8c52a4d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db8c52a4d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db8c52a4d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db719595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db719595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da6130e04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da6130e04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d9c54d2cc_4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d9c54d2cc_4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drawings/d/1T2A1RDonBBERGk_zDmMlk-9EgFTXWQMxKpZRsHHThgA/edit?usp=sharing" TargetMode="External"/><Relationship Id="rId4" Type="http://schemas.openxmlformats.org/officeDocument/2006/relationships/hyperlink" Target="https://docs.google.com/drawings/d/1KELM9lIzdQb1be4sWue64g10O_v1IuXGMBn7uNIlD84/edit?usp=sharing" TargetMode="External"/><Relationship Id="rId5" Type="http://schemas.openxmlformats.org/officeDocument/2006/relationships/hyperlink" Target="https://docs.google.com/drawings/d/1XLuvAcO97MNwX2o3fbB-AkYGSkIpQirZcU_lKCHDS98/edit?usp=sharing" TargetMode="External"/><Relationship Id="rId6" Type="http://schemas.openxmlformats.org/officeDocument/2006/relationships/hyperlink" Target="https://docs.google.com/drawings/d/1rJtjRHam15c3aAeI9dpXzVydAbOtArHPCYTuBrdvyiM/edit?usp=sharing" TargetMode="External"/><Relationship Id="rId7" Type="http://schemas.openxmlformats.org/officeDocument/2006/relationships/hyperlink" Target="https://docs.google.com/drawings/d/1bOLlLwjjtJWEihO3DFQ70GJoAuSpb3Vz5FGqlS0-DhA/edit?usp=sharing" TargetMode="External"/><Relationship Id="rId8" Type="http://schemas.openxmlformats.org/officeDocument/2006/relationships/hyperlink" Target="https://docs.google.com/spreadsheets/d/16NM3lBKNR9JyzGBza5iHHE5umGD5a9-4wUMGlZoF8Mc/edit#gid=0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OTIS: Critical Design Review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Mitchell, Sravani, Chacko, Roberto, Jacob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a CubeSat 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Budget</a:t>
            </a:r>
            <a:endParaRPr/>
          </a:p>
        </p:txBody>
      </p:sp>
      <p:sp>
        <p:nvSpPr>
          <p:cNvPr id="196" name="Google Shape;196;p22"/>
          <p:cNvSpPr txBox="1"/>
          <p:nvPr>
            <p:ph idx="1" type="body"/>
          </p:nvPr>
        </p:nvSpPr>
        <p:spPr>
          <a:xfrm>
            <a:off x="1297500" y="9554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Storage: 	Picture Resolution: 1280x720 pixels x 24 bits/pixel = 22118400 bits or 2.76 MB</a:t>
            </a:r>
            <a:endParaRPr sz="1100"/>
          </a:p>
          <a:p>
            <a:pPr indent="457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40 orbits x 5 pictures per orbit = 200 pictures x 2.76 MB/picture = 552.96 MB</a:t>
            </a:r>
            <a:endParaRPr sz="1100"/>
          </a:p>
          <a:p>
            <a:pPr indent="457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Sent Picture Resolution: 128x128 pixels x 24 bits/pixel = 393216 bits or 49.152 kb</a:t>
            </a:r>
            <a:endParaRPr sz="1100"/>
          </a:p>
          <a:p>
            <a:pPr indent="457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40 orbits x 5 pictures per orbit = 200 pic x 49.152 kb = 9830.4 kb or 9.83 Mb + 2.457 Mb margin</a:t>
            </a:r>
            <a:endParaRPr sz="11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Transfer:	XBee data throughput: 6.78 kb/sec </a:t>
            </a:r>
            <a:endParaRPr sz="11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Time to send one picture: 7.25 seconds + 7 seconds (testing) </a:t>
            </a:r>
            <a:endParaRPr sz="11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Time to send extra information: Total: 576 bits +-230 bits = 0.015 sec</a:t>
            </a:r>
            <a:endParaRPr sz="11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	GPS: Receiving from Satellites: 632 bits Transferring to Ground Station: 224 bits</a:t>
            </a:r>
            <a:endParaRPr sz="11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	IMU: Receiving from Device: 8 bits Transferring to Ground Station: up to 16 bits</a:t>
            </a:r>
            <a:endParaRPr sz="11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	Time, Odometer, and onboard processing: 64 bits + 16 bits +128 bits = 208 bits</a:t>
            </a:r>
            <a:endParaRPr sz="11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			Battery Percentage  and Battery Voltage: 64 bits + 64 bits = 128 bits</a:t>
            </a:r>
            <a:endParaRPr sz="11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	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Budget Continued</a:t>
            </a:r>
            <a:endParaRPr/>
          </a:p>
        </p:txBody>
      </p:sp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59632"/>
            <a:ext cx="9144000" cy="1931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 Budget</a:t>
            </a:r>
            <a:endParaRPr/>
          </a:p>
        </p:txBody>
      </p:sp>
      <p:sp>
        <p:nvSpPr>
          <p:cNvPr id="209" name="Google Shape;209;p24"/>
          <p:cNvSpPr txBox="1"/>
          <p:nvPr>
            <p:ph idx="1" type="body"/>
          </p:nvPr>
        </p:nvSpPr>
        <p:spPr>
          <a:xfrm>
            <a:off x="1297500" y="1034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WEIGHT LIMIT: 2.6 kg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IMU: 0.017 kg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XBee: 0.011 kg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GPS: 0.009 kg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Raspberry Pi 3 Model A+: 0.023 kg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Battery: 0. 077 kg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Camera: 0.015 kg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ZBP: 0.059 kg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Frame 0.4 kg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Cables: 0.050 kg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Solar panels: 0.146 kg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RBF Switch: 0.011 kg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Estimated total: 0.900 kg (15% margin of error)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725" y="667175"/>
            <a:ext cx="5226748" cy="38963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42" name="Google Shape;14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7474" y="1567549"/>
            <a:ext cx="2976526" cy="26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4763325" y="529250"/>
            <a:ext cx="3439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Report: Design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4763250" y="1703050"/>
            <a:ext cx="3439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(Thursday): panels and rails are marked to cut for 2U form factor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CAD model of layout is ready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Hinge designs for deployable solar panels are complete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Wiring plan is complete.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Ready to build the design on Friday afternoon.</a:t>
            </a:r>
            <a:endParaRPr/>
          </a:p>
        </p:txBody>
      </p:sp>
      <p:sp>
        <p:nvSpPr>
          <p:cNvPr id="149" name="Google Shape;149;p15"/>
          <p:cNvSpPr txBox="1"/>
          <p:nvPr>
            <p:ph type="title"/>
          </p:nvPr>
        </p:nvSpPr>
        <p:spPr>
          <a:xfrm>
            <a:off x="940875" y="529250"/>
            <a:ext cx="3439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Report: Programming</a:t>
            </a:r>
            <a:endParaRPr/>
          </a:p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940875" y="1703050"/>
            <a:ext cx="3439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component has own Python class driver.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main.py addresses drivers and runs code onboard to operate the CubeSat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Completed: GPS driver, IMU driver, camera driver, image processing algorithm, power driver implementation, odometer implementation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Incomplete: XBee driver implementation, GUI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237" y="364338"/>
            <a:ext cx="3317825" cy="441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8113" y="364350"/>
            <a:ext cx="3272643" cy="44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371" y="0"/>
            <a:ext cx="737125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675" y="1202925"/>
            <a:ext cx="4126049" cy="273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816" y="1202925"/>
            <a:ext cx="3710858" cy="273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CONOPS</a:t>
            </a:r>
            <a:endParaRPr/>
          </a:p>
        </p:txBody>
      </p:sp>
      <p:sp>
        <p:nvSpPr>
          <p:cNvPr id="179" name="Google Shape;179;p19"/>
          <p:cNvSpPr txBox="1"/>
          <p:nvPr>
            <p:ph idx="1" type="body"/>
          </p:nvPr>
        </p:nvSpPr>
        <p:spPr>
          <a:xfrm>
            <a:off x="1297500" y="867675"/>
            <a:ext cx="7498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The CubeSat will first power on through the removal of the RBF pin, making the CubeSat “hot”	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The solar panels will also “fan out” after the pin is pulled. (see CAD model)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The CubeSat will run the run.py file automatically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Determines if the RBF pin has been removed and the deployment switch has been pressed through GPIO input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The main.py program is executed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On a while loop: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Determine if the CubeSat is on the “AC” leg using IMU </a:t>
            </a:r>
            <a:r>
              <a:rPr lang="en"/>
              <a:t>Magnetometer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Take a picture every 0.5 seconds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If the picture does NOT have a green pixel in the center AND the picture has green pixels on the border of the image: The image will be analyzed for orange and black pixels onboard, and the percentage of oxidized oil and crude oil will be returned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The usable image will be sent to a ground station Raspberry Pi through the XBees.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After analyzing and sending the image, the Latitude, Longitude, Time, Direction, Battery Percentage, and Battery Voltage will be returned to the console.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Through the odometer,  the Distance the CubeSat has travelled will also be returned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If the CubeSat is on the “BC” leg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Using the same algorithm, a picture of the calibration target is </a:t>
            </a:r>
            <a:r>
              <a:rPr lang="en"/>
              <a:t>analysed</a:t>
            </a:r>
            <a:r>
              <a:rPr lang="en"/>
              <a:t> to determine shades of Green, Black, and Orange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At the end of the mission, full resolution pictures (</a:t>
            </a:r>
            <a:r>
              <a:rPr lang="en"/>
              <a:t>1280x720) can be retrieved from the micro-SD card physically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/>
        </p:nvSpPr>
        <p:spPr>
          <a:xfrm>
            <a:off x="1399125" y="0"/>
            <a:ext cx="7046700" cy="3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Block Diagram: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https://docs.google.com/drawings/d/1T2A1RDonBBERGk_zDmMlk-9EgFTXWQMxKpZRsHHThgA/edit?usp=sharing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Component Block Diagram: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https://docs.google.com/drawings/d/1KELM9lIzdQb1be4sWue64g10O_v1IuXGMBn7uNIlD84/edit?usp=sharing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Systems Engineering Chart: </a:t>
            </a: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https://docs.google.com/drawings/d/1XLuvAcO97MNwX2o3fbB-AkYGSkIpQirZcU_lKCHDS98/edit?usp=sharing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Wiring Diagram: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https://docs.google.com/drawings/d/1rJtjRHam15c3aAeI9dpXzVydAbOtArHPCYTuBrdvyiM/edit?usp=sharing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I/O Diagram: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https://docs.google.com/drawings/d/1bOLlLwjjtJWEihO3DFQ70GJoAuSpb3Vz5FGqlS0-DhA/edit?usp=sharing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Link Budget: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https://docs.google.com/spreadsheets/d/16NM3lBKNR9JyzGBza5iHHE5umGD5a9-4wUMGlZoF8Mc/edit#gid=0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9927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Budget</a:t>
            </a:r>
            <a:endParaRPr/>
          </a:p>
        </p:txBody>
      </p:sp>
      <p:sp>
        <p:nvSpPr>
          <p:cNvPr id="190" name="Google Shape;190;p21"/>
          <p:cNvSpPr txBox="1"/>
          <p:nvPr>
            <p:ph idx="1" type="body"/>
          </p:nvPr>
        </p:nvSpPr>
        <p:spPr>
          <a:xfrm>
            <a:off x="992700" y="1567550"/>
            <a:ext cx="8202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Regulated battery output…………………………………….5V 1A (5W)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Battery capacity…………………………………………………..3.7V 2200mAh (8.14 Wh)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 only (idle)..………………………………………………………..</a:t>
            </a:r>
            <a:r>
              <a:rPr lang="en"/>
              <a:t>5.05V 0.21A </a:t>
            </a:r>
            <a:r>
              <a:rPr lang="en"/>
              <a:t>(1.06W)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 only (Web browser, loading Google.com).………..5.01V 0.45A (2.26 W)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 only (synthetic CPU load)............................................4.91V 0.79A (3.87W)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 running avionics code, all hardware attached.....5.23V 0.52A (2.72W)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Estimated peak load…………………………………………….5V 0.6A (~3W)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2-hour projected power consumption…………………5V 1.1Ah (5.5Wh, 68% of battery capacity, 20% overestimate)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2-hour worst-case power consumption……………….5V 1.6Ah (7.8Wh, 96% of battery capacity)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